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8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CD7D2B-79FE-4E33-A820-73F909FAB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1BE5A8-92A8-423A-9360-2E54DAFE58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0959B9-A5C2-4EE2-A23D-67E2C64D7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B974A9-9746-46DA-9235-6C9E89447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32E2CB-8484-4FD3-862A-FE31A5EA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342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F864FC-0A78-4B8A-9C4F-4E81B573F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0F197E-05C3-4DAE-9303-F5CB75221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B9DCA9-0036-4F6B-B218-46DF4C15E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AD4FF5-0936-4F25-88DE-4D6DC6CB8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BB4BC3-BBBD-46F2-9925-A5931949F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967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B3BACB8-1A89-42F4-ACCF-5F6AD8AA1E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BF056C-5578-4EE7-85A2-50A393F3AB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93A225-651B-4140-A3B6-2D06BD8F7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4D8953-D8A9-486C-9A20-862CD05CB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AD1095-5CCB-4A7F-A7E1-29F4F814F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894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9D6049-685C-4D2F-8205-1790CB14A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EE5AF5-6657-4165-A792-AA49F8F11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A94748-1BDF-4061-B128-7DE09B6E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A8D8FE-9562-473D-9E1A-D1EF0FB51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D2FE87-4AB2-41F8-A69E-2AA0CEE37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385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B318-9C60-4FDA-8607-9F98699CF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259679-D09D-490D-AB1A-2BC4B43E7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24390C-F44C-466F-A7A7-318987D97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781450-23C9-4212-A184-1194D03B3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74A6DF-12F6-4F85-88C8-35B0ECD70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142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3F3796-C778-430F-B242-1AC1E5923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0C7012-AE49-4FD4-BE93-FDACBACC02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4442FD-F503-4890-A27F-17C2BDFDC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856FFA-4897-493D-815B-FD8AD6087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336ABE-F870-4640-9A79-6C18FE413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1A694D-C7B2-4665-9967-728B1751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898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A24B7C-513F-4682-94E5-88AB5B07C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91517C-4429-466E-859B-08E143174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9AE21B-4B02-4320-8A55-D17F1FF72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7EC1DE-2402-46B5-8F78-7B45B3ACE9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CDB4712-B33A-4EBD-BE38-E746B5CF0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1DE7A9-9FF5-444C-9C05-714968E1B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ED3994A-1BB4-499D-A811-1D3C8D14C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D36B93B-FACD-4A36-B71A-BB483C13D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764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8057E-1E2A-416B-9A3B-3E17079DA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7AB955F-14A9-40F2-A311-4D830A065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E29625-190C-4ECB-84F9-DD96DCB0B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D582A1-5D95-4D88-9C58-50E75464F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097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DEE28DA-A12F-4177-B715-B54668D6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744E6C-D05D-465F-A0C9-96B42B1B4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063CDD-E266-4769-A439-C32F2BCAF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181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7BC5F5-4762-4D1A-9CBA-AB1D65835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C376BB-42FE-4FE9-87BD-FB42AB91F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4E549A-7E8B-443F-A7DB-3EB28CFFE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184C19-3D6E-446C-81AA-26E00BF8F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06AFE4-D6AE-4523-A0D6-EDA614B1A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609A06-B194-45E7-A086-36931EF45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922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C98BB0-3167-45E4-B58E-4CE5F1297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72D5E83-BECE-44B0-8F99-522AF63E80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DB4FDA-38B2-4724-A185-8E76533FF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5B6EA4-8FEF-405D-9C2F-2FE89B6DA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611015-81DA-4C8B-928E-304CE56AF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4BE53D-8A51-4F4A-860D-B56B778CB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43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152DA02-E63C-4888-9A33-CF3450EE4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5459DB-9CF9-47F0-8DF5-D7A7A575B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DD9F75-0DE5-41EF-BDD1-D29CCE3CFB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3EDF1A-C59B-43BB-A644-2AD4DEEF52D7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05382F-A67D-4B46-B097-3DA4C3DCAA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EAD102-E04F-4578-9639-EEF6C57DA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770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962595D-5C66-4251-8B1C-54E5C3B0B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786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409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대지, 실외, 벽돌이(가) 표시된 사진&#10;&#10;자동 생성된 설명">
            <a:extLst>
              <a:ext uri="{FF2B5EF4-FFF2-40B4-BE49-F238E27FC236}">
                <a16:creationId xmlns:a16="http://schemas.microsoft.com/office/drawing/2014/main" id="{421FFAF8-ABE3-43A0-B5DF-BAEB5EE140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2205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20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6CEFC98-33FB-4FFB-9C8B-BC7DA3F19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913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14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A951555-5DEF-4614-8240-01B5AA029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9" y="0"/>
            <a:ext cx="117839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029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7DCF184-D8DE-422A-AA91-BE013B339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056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911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6A40863-0A83-4251-A833-C1EA8FB89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33179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544A466-C514-4D42-BDAA-5CE6F99C8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4654" y="0"/>
            <a:ext cx="7017346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67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8040252-4DF0-4980-A811-FC6C43150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83062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28AC9A5-B88A-4181-A6FF-0B9847875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1239" y="410035"/>
            <a:ext cx="3038475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216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와이드스크린</PresentationFormat>
  <Paragraphs>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 신영</dc:creator>
  <cp:lastModifiedBy>허 신영</cp:lastModifiedBy>
  <cp:revision>1</cp:revision>
  <dcterms:created xsi:type="dcterms:W3CDTF">2021-06-24T07:28:25Z</dcterms:created>
  <dcterms:modified xsi:type="dcterms:W3CDTF">2021-06-24T07:33:30Z</dcterms:modified>
</cp:coreProperties>
</file>

<file path=docProps/thumbnail.jpeg>
</file>